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0"/>
  </p:notesMasterIdLst>
  <p:sldIdLst>
    <p:sldId id="427" r:id="rId2"/>
    <p:sldId id="456" r:id="rId3"/>
    <p:sldId id="476" r:id="rId4"/>
    <p:sldId id="457" r:id="rId5"/>
    <p:sldId id="416" r:id="rId6"/>
    <p:sldId id="469" r:id="rId7"/>
    <p:sldId id="460" r:id="rId8"/>
    <p:sldId id="471" r:id="rId9"/>
    <p:sldId id="475" r:id="rId10"/>
    <p:sldId id="472" r:id="rId11"/>
    <p:sldId id="470" r:id="rId12"/>
    <p:sldId id="468" r:id="rId13"/>
    <p:sldId id="458" r:id="rId14"/>
    <p:sldId id="459" r:id="rId15"/>
    <p:sldId id="462" r:id="rId16"/>
    <p:sldId id="466" r:id="rId17"/>
    <p:sldId id="463" r:id="rId18"/>
    <p:sldId id="464" r:id="rId19"/>
    <p:sldId id="467" r:id="rId20"/>
    <p:sldId id="473" r:id="rId21"/>
    <p:sldId id="461" r:id="rId22"/>
    <p:sldId id="477" r:id="rId23"/>
    <p:sldId id="479" r:id="rId24"/>
    <p:sldId id="478" r:id="rId25"/>
    <p:sldId id="480" r:id="rId26"/>
    <p:sldId id="482" r:id="rId27"/>
    <p:sldId id="483" r:id="rId28"/>
    <p:sldId id="474" r:id="rId29"/>
  </p:sldIdLst>
  <p:sldSz cx="9144000" cy="6858000" type="screen4x3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202"/>
    <a:srgbClr val="1C1C1C"/>
    <a:srgbClr val="7B5BA2"/>
    <a:srgbClr val="5E457C"/>
    <a:srgbClr val="5623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/>
    <p:restoredTop sz="92846"/>
  </p:normalViewPr>
  <p:slideViewPr>
    <p:cSldViewPr snapToGrid="0" snapToObjects="1">
      <p:cViewPr varScale="1">
        <p:scale>
          <a:sx n="106" d="100"/>
          <a:sy n="106" d="100"/>
        </p:scale>
        <p:origin x="12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895C1F-311D-5D49-86CF-E61D2C7F60C0}" type="datetimeFigureOut">
              <a:rPr lang="en-US" smtClean="0"/>
              <a:t>2/29/16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8D50E-7281-7A4B-AE1A-DEF4B43D0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805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994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391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497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439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472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2/29/16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15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2/29/16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6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2/29/16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535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2/29/16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5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2/29/16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89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2/29/16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988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19D11-918E-A443-9CC0-9AA7631067A4}" type="datetimeFigureOut">
              <a:rPr lang="en-US" smtClean="0"/>
              <a:t>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35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uclab.fh-potsdam.de/fw4/en/vis/" TargetMode="External"/><Relationship Id="rId3" Type="http://schemas.openxmlformats.org/officeDocument/2006/relationships/hyperlink" Target="http://www.nytimes.com/interactive/2016/02/27/upshot/republican-delegate-calculator-how-trump-can-win.html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alsamiq.com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omplexdiagrams.com/wp-content/2012/01/VisualPropertiesTable.pdf" TargetMode="Externa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Links this week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685171" cy="4932056"/>
          </a:xfrm>
        </p:spPr>
        <p:txBody>
          <a:bodyPr anchor="ctr">
            <a:normAutofit/>
          </a:bodyPr>
          <a:lstStyle/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Zoomable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visualization that really fills up a desktop screen: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http://uclab.fh-potsdam.de/fw4/en/vis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/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With this being Super Tuesday, a great NYT visualization: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http://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www.nytimes.com/interactive/2016/02/27/upshot/republican-delegate-calculator-how-trump-can-win.html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7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Visualization Design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t">
            <a:normAutofit fontScale="85000" lnSpcReduction="1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found this list from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Primer of Visual Literacy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by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Donis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Dondis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to be a great design checklist to apply to visualizations: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Simplicity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Symmetry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Angularity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Abstraction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Consistency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Unity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Organization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Economy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Subtlety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Continuity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Regularity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Sharpness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Monochromaticity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While I’m not saying you should literally try to check everything off here, the more items your visualization meets on the above checklist, the better it will probably be.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93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24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UI, UX, and Visualization</a:t>
            </a:r>
            <a:endParaRPr lang="en-US" sz="4400" b="1" dirty="0"/>
          </a:p>
        </p:txBody>
      </p:sp>
      <p:pic>
        <p:nvPicPr>
          <p:cNvPr id="6" name="Picture 4" descr="http://www.pce.uw.edu/images/logo_U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76200"/>
            <a:ext cx="2676525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89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UI/UX Job Growth and Breadth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UI/UX job titles &amp; responsibilities: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</a:rPr>
              <a:t>Interaction Designer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</a:rPr>
              <a:t>Visual Designer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</a:rPr>
              <a:t>UX Designer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</a:rPr>
              <a:t>Information Architect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</a:rPr>
              <a:t>Usability Analyst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</a:rPr>
              <a:t>User Researcher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069" y="1392474"/>
            <a:ext cx="4636920" cy="463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5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Visualization and UI/UX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 look at the overlap of data visualization strategies and job titles &amp; responsibilities in UI/UX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Understanding your user’s needs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requirements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User </a:t>
            </a:r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</a:rPr>
              <a:t>Researcher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Organized, easy to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navigate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Information Architect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Well designed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UX Designer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Relevant content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Appropriate structure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Useful formatting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Measuring the effectiveness of a visualization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Usability Analyst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Looks good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Visual Designer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Nice colors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Simple, clean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Graphic design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Ability to filter, sort, drill-down </a:t>
            </a:r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</a:rPr>
              <a:t>Interaction Designer</a:t>
            </a:r>
          </a:p>
        </p:txBody>
      </p:sp>
    </p:spTree>
    <p:extLst>
      <p:ext uri="{BB962C8B-B14F-4D97-AF65-F5344CB8AC3E}">
        <p14:creationId xmlns:p14="http://schemas.microsoft.com/office/powerpoint/2010/main" val="31282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79779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Other UI/UX tasks</a:t>
            </a:r>
            <a:b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that map nicely to data visualization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Mocking wireframes 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 Instead of building a final visualization, sketch out rough ideas on a whiteboard or in an application. (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Check out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Balsamiq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of you’re looking to try something out.)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Creating prototypes 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 If building an interface (rather than a static report), create mostly functional tools that help you</a:t>
            </a:r>
            <a:r>
              <a:rPr lang="is-I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lang="en-US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Testing and refining 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 Computers offer the ability to test and refine various approaches to data visualization.</a:t>
            </a:r>
            <a:endParaRPr lang="en-US" sz="1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60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79779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Bad UX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While many bad visualization examples are centered on complexity, messiness, and graphic overload, bad UX examples, highlight more simple and sometimes insidious issues</a:t>
            </a:r>
          </a:p>
        </p:txBody>
      </p:sp>
    </p:spTree>
    <p:extLst>
      <p:ext uri="{BB962C8B-B14F-4D97-AF65-F5344CB8AC3E}">
        <p14:creationId xmlns:p14="http://schemas.microsoft.com/office/powerpoint/2010/main" val="18515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79779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Bad UX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b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Visualization improvement strategies 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Make sure labels are in the right place.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Pay attention to the usage and meaning of symbols.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Use vertical space intuitively. (Up means up or +, down means down or -)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400" y="1340852"/>
            <a:ext cx="29972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5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79779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Bad UX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973929" cy="4932056"/>
          </a:xfrm>
        </p:spPr>
        <p:txBody>
          <a:bodyPr anchor="b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Visualization improvement 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strategies: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Don’t confuse symbols and labels (message).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Keep things consistent.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584" y="1244905"/>
            <a:ext cx="2348832" cy="314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30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79779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Bad UX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b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Visualization improvement strategies: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Reduce complexity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Make things discoverable, and intuitive where possible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Have a clear plan from the beginning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Don’t keep adding elements or features simply because you can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184" y="1244905"/>
            <a:ext cx="4431632" cy="305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4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79779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Bad UX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b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Visualization applications: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When using colors, use them in an intuitive manner, if possible.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Be aware of color connotations in different cultures.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300" y="2438400"/>
            <a:ext cx="40894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5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24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Visualization</a:t>
            </a:r>
          </a:p>
          <a:p>
            <a:pPr algn="ctr"/>
            <a:r>
              <a:rPr lang="en-US" sz="4400" b="1" dirty="0" smtClean="0"/>
              <a:t>Design, User Experience </a:t>
            </a:r>
          </a:p>
          <a:p>
            <a:pPr algn="ctr"/>
            <a:r>
              <a:rPr lang="en-US" sz="4400" b="1" dirty="0" smtClean="0"/>
              <a:t>&amp; Delivery</a:t>
            </a:r>
            <a:endParaRPr lang="en-US" sz="4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33500" y="5723907"/>
            <a:ext cx="6477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Week </a:t>
            </a:r>
            <a:r>
              <a:rPr lang="en-US" sz="2800" dirty="0">
                <a:solidFill>
                  <a:schemeClr val="bg1"/>
                </a:solidFill>
              </a:rPr>
              <a:t>8</a:t>
            </a:r>
            <a:endParaRPr lang="en-US" sz="2800" dirty="0" smtClean="0">
              <a:solidFill>
                <a:schemeClr val="bg1"/>
              </a:solidFill>
            </a:endParaRP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Mar </a:t>
            </a:r>
            <a:r>
              <a:rPr lang="en-US" sz="2800" dirty="0">
                <a:solidFill>
                  <a:schemeClr val="bg1"/>
                </a:solidFill>
              </a:rPr>
              <a:t>1</a:t>
            </a:r>
            <a:r>
              <a:rPr lang="en-US" sz="2800" dirty="0" smtClean="0">
                <a:solidFill>
                  <a:schemeClr val="bg1"/>
                </a:solidFill>
              </a:rPr>
              <a:t>, 2016</a:t>
            </a:r>
          </a:p>
        </p:txBody>
      </p:sp>
      <p:pic>
        <p:nvPicPr>
          <p:cNvPr id="6" name="Picture 4" descr="http://www.pce.uw.edu/images/logo_U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76200"/>
            <a:ext cx="2676525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13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24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Visualization Delivery</a:t>
            </a:r>
            <a:endParaRPr lang="en-US" sz="4400" b="1" dirty="0"/>
          </a:p>
        </p:txBody>
      </p:sp>
      <p:pic>
        <p:nvPicPr>
          <p:cNvPr id="6" name="Picture 4" descr="http://www.pce.uw.edu/images/logo_U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76200"/>
            <a:ext cx="2676525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43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How are visualizations presented?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Print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(WSJ stock chart)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Static digital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(538 Chart)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Interactive digital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NYTimes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Mobile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Fitbit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Desktop 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Excel, Tableau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Enterprise Tool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Oracle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36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Print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ctr"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Highly static, less 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harable.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Can compliment a digital presentation. Something to take home</a:t>
            </a:r>
            <a:endParaRPr lang="en-US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Generally less and less common.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Edward </a:t>
            </a:r>
            <a:r>
              <a:rPr lang="en-US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Tufte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focuses a great deal on print.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Pay attention to: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Colors: can be different in prin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 vs digital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Scale: What 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will be the scale of the final product, graphics, visuals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Resolution: Generally much more than computer screens, although that’s changing.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People may spend more time with it than digital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117" y="2658237"/>
            <a:ext cx="2950744" cy="196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44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Static digital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Very common delivery method.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Can focus the user.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Less prone to software “bugs”.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Better for telling stories.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Pay attention to: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What will be the key takeaway or takeaways?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Keep it simple, clean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Get everything right: title, labels, axes, units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Short attention span: Usually viewers might take just a few seconds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Will it be printed out? If so, you should print it first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823" y="1383632"/>
            <a:ext cx="4341811" cy="315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7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Interactive 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digital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Highly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sharable (or at least they probably should be)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be static or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interactive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Usually require custom software code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Pay attention to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Sharability</a:t>
            </a:r>
            <a:endParaRPr lang="en-US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Ease of use and interaction patterns.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Does it work in all browsers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If it’s an unfamiliar interface, help the viewers learn.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Will it (and can it) be viewed on mobile?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592" y="2785912"/>
            <a:ext cx="4860758" cy="203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0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Mobile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ctr"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highest growth delivery platform today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Tough to create your own app business, but many businesses have whole teams dedicated to building mobile apps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Pay attention to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Screen size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Interactivity – generally, keep it to a minimum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Simplicity is critical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Wide variety of mobile devices and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platforms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Double clicking, and hovering are less likely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779" y="2785976"/>
            <a:ext cx="2121318" cy="377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44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Desktop Application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Due to the ease of going from data to visualization, this is the most familiar method of visualization delivery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Each tool has strengths and weaknesses.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Pay attention to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endParaRPr lang="en-US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Versions – Operating systems and software versions change a lot over time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Users can really drill in to your data, and may go somewhere you don’t expect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If possible, constrain the solution to a static or limited interaction, especially as audience is more high-level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368" y="2927857"/>
            <a:ext cx="5444290" cy="135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Enterprise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Tools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4268203" cy="4932056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Many enterprise tools offer visualization components.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There will continue to be investment and growth in enterprise visualization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Pay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attention to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Get training from your employer or enterprise to full leverage the solution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Make sure your viewers have access to the tool, or that you can deliver a proper visualization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466" y="1624265"/>
            <a:ext cx="3744992" cy="364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5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How are visualizations presented?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Each method of visualization delivery is a steep learning curve for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both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creator and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sometimes consumer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Think about what makes you most productive and is wanted or needed by your visualization consumers.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95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Today’s Topics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244906"/>
            <a:ext cx="3654592" cy="4932056"/>
          </a:xfrm>
        </p:spPr>
        <p:txBody>
          <a:bodyPr anchor="ctr">
            <a:normAutofit/>
          </a:bodyPr>
          <a:lstStyle/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 common illustration of design and user experience shows a sidewalk and the path that people actually take.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463" y="1244906"/>
            <a:ext cx="4620126" cy="462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4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Terminology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UX – User Experience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 The overarching experience of using an application, product, or website.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UI – User Interface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 The place and method of a user’s interaction with an application or product. Also, called “user interaction”.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Usability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How well and easily an app or product can be used.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Responsive design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 How an app “responds” to different devices and screens.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Information architecture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 Also know as IA, this is the organization structure of an application, most commonly seen in the navigation.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6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UI/UX Job Growth and Breadth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UI/UX job titles &amp; responsibilities: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</a:rPr>
              <a:t>Interaction Designer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</a:rPr>
              <a:t>Visual Designer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</a:rPr>
              <a:t>UX Designer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</a:rPr>
              <a:t>Information Architect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</a:rPr>
              <a:t>Usability Analyst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</a:rPr>
              <a:t>User Researcher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069" y="1392474"/>
            <a:ext cx="4636920" cy="463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10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24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Design &amp; Visualization</a:t>
            </a:r>
            <a:endParaRPr lang="en-US" sz="4400" b="1" dirty="0"/>
          </a:p>
        </p:txBody>
      </p:sp>
      <p:pic>
        <p:nvPicPr>
          <p:cNvPr id="6" name="Picture 4" descr="http://www.pce.uw.edu/images/logo_U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76200"/>
            <a:ext cx="2676525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5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Visualization Design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Good visualization design is: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Useful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Functional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Informative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Inviting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79" y="3444004"/>
            <a:ext cx="6821905" cy="341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Visualization Design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Borrowing from Bauhaus Principles: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Design for the masses.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Understand and continue to work with the latest technologies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and present the right visualization with the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right materials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926" y="3391755"/>
            <a:ext cx="5390147" cy="299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Visualization 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Design “Materials”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532" y="1281000"/>
            <a:ext cx="7886700" cy="4932056"/>
          </a:xfrm>
        </p:spPr>
        <p:txBody>
          <a:bodyPr anchor="t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Noah 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Iliinsky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(UX Designer at Amazon) created this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useful illustration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474" y="1807400"/>
            <a:ext cx="6136773" cy="473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27667</TotalTime>
  <Words>1146</Words>
  <Application>Microsoft Macintosh PowerPoint</Application>
  <PresentationFormat>On-screen Show (4:3)</PresentationFormat>
  <Paragraphs>216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Calibri</vt:lpstr>
      <vt:lpstr>Calibri Light</vt:lpstr>
      <vt:lpstr>Arial</vt:lpstr>
      <vt:lpstr>Office Theme</vt:lpstr>
      <vt:lpstr>Links this week</vt:lpstr>
      <vt:lpstr>PowerPoint Presentation</vt:lpstr>
      <vt:lpstr>Today’s Topics</vt:lpstr>
      <vt:lpstr>Terminology</vt:lpstr>
      <vt:lpstr>UI/UX Job Growth and Breadth</vt:lpstr>
      <vt:lpstr>PowerPoint Presentation</vt:lpstr>
      <vt:lpstr>Visualization Design</vt:lpstr>
      <vt:lpstr>Visualization Design</vt:lpstr>
      <vt:lpstr>Visualization Design “Materials”</vt:lpstr>
      <vt:lpstr>Visualization Design</vt:lpstr>
      <vt:lpstr>PowerPoint Presentation</vt:lpstr>
      <vt:lpstr>UI/UX Job Growth and Breadth</vt:lpstr>
      <vt:lpstr>Visualization and UI/UX</vt:lpstr>
      <vt:lpstr>Other UI/UX tasks that map nicely to data visualization</vt:lpstr>
      <vt:lpstr>Bad UX</vt:lpstr>
      <vt:lpstr>Bad UX</vt:lpstr>
      <vt:lpstr>Bad UX</vt:lpstr>
      <vt:lpstr>Bad UX</vt:lpstr>
      <vt:lpstr>Bad UX</vt:lpstr>
      <vt:lpstr>PowerPoint Presentation</vt:lpstr>
      <vt:lpstr>How are visualizations presented?</vt:lpstr>
      <vt:lpstr>Print</vt:lpstr>
      <vt:lpstr>Static digital</vt:lpstr>
      <vt:lpstr>Interactive digital</vt:lpstr>
      <vt:lpstr>Mobile</vt:lpstr>
      <vt:lpstr>Desktop Application</vt:lpstr>
      <vt:lpstr>Enterprise Tools</vt:lpstr>
      <vt:lpstr>How are visualizations presented?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Tommy Unger</dc:creator>
  <cp:lastModifiedBy>Tommy Unger</cp:lastModifiedBy>
  <cp:revision>301</cp:revision>
  <dcterms:created xsi:type="dcterms:W3CDTF">2016-01-09T20:33:03Z</dcterms:created>
  <dcterms:modified xsi:type="dcterms:W3CDTF">2016-03-01T18:34:01Z</dcterms:modified>
</cp:coreProperties>
</file>